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notesMasterIdLst>
    <p:notesMasterId r:id="rId2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esProps" Target="presProps.xml"/><Relationship Id="rId24" Type="http://schemas.openxmlformats.org/officeDocument/2006/relationships/viewProps" Target="viewProps.xml"/><Relationship Id="rId25" Type="http://schemas.openxmlformats.org/officeDocument/2006/relationships/theme" Target="theme/theme1.xml"/><Relationship Id="rId2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0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1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11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1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1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1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1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1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1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1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1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02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20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03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04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05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06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07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08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/tmp/deck-downloads-IRiTNV/slide-09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12191695" cy="68580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20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SayCode 소개서</dc:title>
  <dc:subject>PptxGenJS Presentation</dc:subject>
  <dc:creator>PptxGenJS</dc:creator>
  <cp:lastModifiedBy>PptxGenJS</cp:lastModifiedBy>
  <cp:revision>1</cp:revision>
  <dcterms:created xsi:type="dcterms:W3CDTF">2026-09-03T09:15:18Z</dcterms:created>
  <dcterms:modified xsi:type="dcterms:W3CDTF">2026-09-03T09:15:18Z</dcterms:modified>
</cp:coreProperties>
</file>